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9733" autoAdjust="0"/>
    <p:restoredTop sz="66154" autoAdjust="0"/>
  </p:normalViewPr>
  <p:slideViewPr>
    <p:cSldViewPr>
      <p:cViewPr>
        <p:scale>
          <a:sx n="99" d="100"/>
          <a:sy n="99" d="100"/>
        </p:scale>
        <p:origin x="-1182" y="96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987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741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898" y="905663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124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81638"/>
              </p:ext>
            </p:extLst>
          </p:nvPr>
        </p:nvGraphicFramePr>
        <p:xfrm>
          <a:off x="1115616" y="856033"/>
          <a:ext cx="7416825" cy="3716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48273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236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267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41" y="877551"/>
            <a:ext cx="2442847" cy="181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Анна Ивановна\Desktop\ур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877551"/>
            <a:ext cx="2545638" cy="181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нна Ивановна\Desktop\карнавал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526" y="941244"/>
            <a:ext cx="2422911" cy="181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41" y="2691390"/>
            <a:ext cx="2442847" cy="188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91390"/>
            <a:ext cx="2545638" cy="1914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C:\Users\Анна Ивановна\Desktop\выпуск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526" y="2691390"/>
            <a:ext cx="2422911" cy="188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3258</TotalTime>
  <Words>5</Words>
  <Application>Microsoft Office PowerPoint</Application>
  <PresentationFormat>Экран (16:9)</PresentationFormat>
  <Paragraphs>7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МБОУ СОШ № 124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Анна Ивановна</cp:lastModifiedBy>
  <cp:revision>438</cp:revision>
  <cp:lastPrinted>2021-02-04T07:26:50Z</cp:lastPrinted>
  <dcterms:created xsi:type="dcterms:W3CDTF">2015-10-13T08:15:21Z</dcterms:created>
  <dcterms:modified xsi:type="dcterms:W3CDTF">2021-06-25T09:35:59Z</dcterms:modified>
</cp:coreProperties>
</file>